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19687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一、选出与句子中画线单词同类的一项。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)1.Excuse me,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sir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Are you Mr Harris?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A.Madam	B.boy	C.child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want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postcard.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A.send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B.great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C.behind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)3.Let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go to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A.summer	B.library	C.today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museum!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A.good	B.robot	C.science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2485" y="14398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27360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92485" y="39205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2485" y="50402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718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museum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C.between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Where is the cinema?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C.Welcome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 the letter 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 flower!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4398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0043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7532" y="3744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49527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16421" y="10078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三、读问句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)1.Is your grandpa there?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)2.Where is the museum shop?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)3.Is there a school?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)4.Are there any parks near here?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)5.Where are the books?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01198" y="1542216"/>
            <a:ext cx="4248472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A.It’s near the door.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B.No,there aren’t.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 are on the desk.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D.No,he isn’t.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E.Yes,there is.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6461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76461" y="22406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48625" y="27733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66169" y="33762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48625" y="40309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72</Words>
  <Application>Microsoft Office PowerPoint</Application>
  <PresentationFormat>自定义</PresentationFormat>
  <Paragraphs>48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